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1946-D20A-4C0F-B644-676BBACA0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825CE-9388-4072-821F-81B4B10F3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895B-7C64-48F3-8478-E1E019BD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0B3A-C328-4E1E-8424-B40E9F25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B1DB-6552-44D8-822C-7744C643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40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7E43-366E-4770-8C86-92DA08BA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C3EC0-EF19-40B8-A5F4-977247D2C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BF2D-A59F-4CDA-A6FD-7B11C05A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45C6-6E87-4692-89A4-F69B54B8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6B1C-BFF0-4472-9CDE-B95D5269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01C85-C142-4479-9CF1-B02A28C3D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F2B10-3C4D-473B-AC55-13513209D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FD6FE-090F-4BDC-94C6-6963F07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CCE1F-ECAC-4A46-BAF6-877F5C8E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906C-8E2E-445C-AF77-2C5B577D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2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9320-A1E9-4906-AB5A-A9BEB21B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45F7-CECD-4DF3-928E-312C8100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4FBF-8BBA-45B6-87BA-3BE12ACB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361C-3ECA-4BA2-B794-2902EC1B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006F5-8E9A-4708-B5A1-7A18903D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B326-4B60-45BE-94C7-439BB00B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60A8-9C7C-4165-B143-96AD8137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755CD-46C8-4188-8618-BE8DD393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8AC5-357B-486A-968E-0BBC28AB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5616-5483-4B10-AE68-C9685595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7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9866-3365-490D-BED0-26528503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8A81-875B-401F-8645-A36B3CA0F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D9AE2-572B-4586-A107-C277EA06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BFE1E-C448-42A4-B722-F65DDCC1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F7550-2479-4426-B3A5-2F41D05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6A93C-7F57-46DF-8E70-F0FEDB6C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62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713A-FE5E-43BD-BB25-0A23831E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63CFC-225D-4FE3-9733-C4C70B5D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6D04F-D516-40E6-8E31-153808D12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A0927-D597-4A9B-9A39-A2A6F47F3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889BF-21F0-419A-8924-95802A0B5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C7326-891C-488E-BA2D-1E4643A5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866C9-0A76-4C73-992A-24BB3D3B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11EF75-89AE-40F9-B1BA-1F4888E4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1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CDB8-0F97-46A4-8C8F-93E9121E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82F72-D76C-455F-9352-7F74B342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48C5F-097C-4A96-8BFF-74D03E02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EE7C4-806E-42B2-9CC4-2A86424A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8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9B783-AF83-4997-BA54-EB5A691C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2EDC9-36F7-4851-AB3D-FE33165D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0DCA-288B-4F60-A0E5-434A973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82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8F6A-A785-48EA-9CBC-52E8029A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1597-8460-4C30-B3A2-40C96B9F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7C92D-C8B1-4068-B6F6-BA01E1EA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E641-A248-48B6-AC6C-79F907B3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37C79-69E9-421F-9C1E-E21DCC7D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435EC-10C6-41EA-82CD-778A6DBB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24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2724-0FE7-4931-9559-FCED1E4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87AB3-A96E-4E16-A2F9-CB3E7BE4F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A57BE-EAC6-4260-9758-9ABCFBD8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7922F-C81C-4E3C-AD62-92AE1B3F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801B5-AC47-476D-BAB8-C435C557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30A48-9270-4236-B2B9-D167B18B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A420B-B324-4535-8089-8F7392F4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1B3B-4C73-434F-8714-3456E34F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A656-2998-4822-9FD6-4BAE89C7F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569F2-3734-454B-8AF7-3CF666B08212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0299B-DD52-459C-BA1D-323D7D605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5D66-D454-486F-9530-5A002EB79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11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9E6-F762-49B4-805D-E3EE5ECD9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6A8AA-BE1D-4B61-8B94-8A9BCC8E4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4775-E043-410F-95FE-788C10D8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F8B95-A78F-4FE8-99FB-4D1223EC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4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F714-6170-4D50-A2D1-58EA22DD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5564-7DFD-44A3-BFD1-A1F279FC60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46401-88B4-4B5B-A194-B0505059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DD297-EB9A-45E2-9F0C-5C39DB148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B485-1380-40B7-8C1E-2A893319C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D56BA-11BB-411B-BA27-922E5ADDA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66C65-67AC-43F1-8826-C03ECE444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D2839-3EFC-43BF-84C6-EA64FD9D4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7220-5AEE-4CE5-8E7F-5C9A6E13B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04A52-74D7-4A9C-91B5-2DED5461F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A517-175E-475E-8DF6-27370561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9ADDD-1801-4A78-9DD9-DD479EE0F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086A-9CDE-4BC1-8414-950E0D1DA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A239-693E-467D-980F-8124E79CE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CC3A4-13B6-47F0-A468-3CAE7C3B4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7B6C3-F92C-49A1-BD3A-1B56EF55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155FF-74DC-4F72-ACB2-CFB34BBD8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5189-FE1D-46D8-883B-9A89FBCF1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DBF7D-2DB7-408D-82DA-BFFE71845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07A04-BA41-4B9F-BACB-D3DB07FC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A7EB-E1DB-44F0-8E8A-8A3F5F115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54A28-4E41-43FF-BD99-3773D3EC1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FEB8E-9CEA-475D-981C-4E0FC60FF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8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6B8F-D7D5-4268-9772-034DBCD5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5A8B4-F3CE-44DE-A48C-0416B97E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DA7E97-FEA1-4686-BC87-7DE0BC9D2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C669-9FD5-401A-80D4-07D43F049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13833-F6FA-41E2-A274-7406FF388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7597-B984-4848-968F-2F448E86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9570F-1D96-4093-897A-C7F2CF1C6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CAC5D-A945-446B-A7AD-1F96AED89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F60C-5A06-4E31-8CAC-B28E8E785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6557E-0FE8-4C16-99CC-FF4FAF7BF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A8A6A-9F3D-40D6-9D23-3EBED19A2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F31A3-F218-4CB9-A1DF-D979F12C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C7AD-F916-48F6-ABF4-8F75F20F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FF960-F36D-4F52-B57D-32B179D8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BBBDD-AA61-4C66-B1B9-3BA4261B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D8F6-6378-4313-BA7F-E95E81E56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9B8C1-2928-49FB-966C-7D006412E8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68765-A9E7-49D4-A02D-7388873E6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9230D-C998-4323-8602-CF7934A4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846B-9167-4E3D-B3B3-124F9DF66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CFDF4-A08E-4789-B518-4D4F9B881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CAAAD-A990-4574-AF95-F83FF7DDA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F20D9-74E8-4706-ABE4-C3EAF5E10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EA9A-F6BC-420C-ABAC-1882BD71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AE41-5F1A-4F94-B547-3ECEB9792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C8C80-865D-40F5-92AB-1E321218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532C4-C2AE-410B-BA12-8C1C9809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95F2-08F2-46FB-89D4-C21A32E6D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B4950-081C-46EC-9EAE-E2214E4C9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B3086-7157-4D08-90AB-1442446C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27A94-7F0F-4C81-9D52-74F7424AA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Samarth Shah</dc:creator>
  <cp:lastModifiedBy>Samarth Shah</cp:lastModifiedBy>
  <cp:revision>6</cp:revision>
  <dcterms:created xsi:type="dcterms:W3CDTF">2021-03-17T17:28:25Z</dcterms:created>
  <dcterms:modified xsi:type="dcterms:W3CDTF">2021-04-11T09:21:51Z</dcterms:modified>
</cp:coreProperties>
</file>